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57079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500174"/>
            <a:ext cx="5286412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МАТЕМАТИЧЕСКОЕ ОБРАЗОВАНИЕ В ДОУ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(из опыта работы МАДОУ ЦРР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 №19)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5643578"/>
            <a:ext cx="392909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И.А.Коробейникова</a:t>
            </a:r>
            <a:endParaRPr lang="ru-RU" dirty="0" smtClean="0"/>
          </a:p>
          <a:p>
            <a:pPr algn="ctr"/>
            <a:r>
              <a:rPr lang="ru-RU" dirty="0" smtClean="0"/>
              <a:t>старший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4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Шахматы: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2012 – открытие школы «Белая ладья» им. А.Е.Карпова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2012 – 2015 дополнительные образовательные услуги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2016 – введение в ООП ДОУ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Pictures\лок 2016\Шах\IMG_26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8572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STEM-образование - объединение наук, направленное на развитие новых технологий, на инновационное мышление, на обеспечение потребности в хорошо подготовленных инженерных кадрах</a:t>
            </a:r>
          </a:p>
        </p:txBody>
      </p:sp>
      <p:pic>
        <p:nvPicPr>
          <p:cNvPr id="6" name="Рисунок 5" descr="C:\Users\user\Desktop\alphabet.jpg"/>
          <p:cNvPicPr/>
          <p:nvPr/>
        </p:nvPicPr>
        <p:blipFill>
          <a:blip r:embed="rId3"/>
          <a:srcRect l="64475" t="58026" r="33537" b="37895"/>
          <a:stretch>
            <a:fillRect/>
          </a:stretch>
        </p:blipFill>
        <p:spPr bwMode="auto">
          <a:xfrm>
            <a:off x="857224" y="1428736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500174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STEM-Science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Наука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alphabet.jpg"/>
          <p:cNvPicPr/>
          <p:nvPr/>
        </p:nvPicPr>
        <p:blipFill>
          <a:blip r:embed="rId3"/>
          <a:srcRect l="78625" t="57719" r="18750" b="38202"/>
          <a:stretch>
            <a:fillRect/>
          </a:stretch>
        </p:blipFill>
        <p:spPr bwMode="auto">
          <a:xfrm>
            <a:off x="857224" y="2285992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2285992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Технология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user\Desktop\alphabet.jpg"/>
          <p:cNvPicPr/>
          <p:nvPr/>
        </p:nvPicPr>
        <p:blipFill>
          <a:blip r:embed="rId3"/>
          <a:srcRect l="64500" t="15614" r="32500" b="79824"/>
          <a:stretch>
            <a:fillRect/>
          </a:stretch>
        </p:blipFill>
        <p:spPr bwMode="auto">
          <a:xfrm>
            <a:off x="857224" y="292893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85852" y="3000372"/>
            <a:ext cx="618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Engineerin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Инженерное дело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esktop\alphabet.jpg"/>
          <p:cNvPicPr/>
          <p:nvPr/>
        </p:nvPicPr>
        <p:blipFill>
          <a:blip r:embed="rId3"/>
          <a:srcRect l="78125" t="37193" r="17750" b="58772"/>
          <a:stretch>
            <a:fillRect/>
          </a:stretch>
        </p:blipFill>
        <p:spPr bwMode="auto">
          <a:xfrm>
            <a:off x="785786" y="371475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728" y="3643314"/>
            <a:ext cx="4131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Math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Математика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75401_5-550-700-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78" y="0"/>
            <a:ext cx="9139844" cy="6858000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 rot="3298614">
            <a:off x="2407250" y="1847921"/>
            <a:ext cx="428628" cy="8681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86182" y="2357430"/>
            <a:ext cx="428628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440649">
            <a:off x="5582124" y="2459541"/>
            <a:ext cx="428628" cy="14287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598196">
            <a:off x="6614481" y="1837575"/>
            <a:ext cx="428628" cy="14287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214554"/>
            <a:ext cx="1643074" cy="2143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Сенсорное развитие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7422" y="3929066"/>
            <a:ext cx="2571768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познавательно-исследовательской и продуктивной (конструированной ) деятельности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3929066"/>
            <a:ext cx="1643074" cy="21431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ФЭМП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86644" y="2928934"/>
            <a:ext cx="1643074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ФЦКМ</a:t>
            </a:r>
            <a:endParaRPr lang="ru-RU" dirty="0"/>
          </a:p>
        </p:txBody>
      </p:sp>
      <p:pic>
        <p:nvPicPr>
          <p:cNvPr id="3075" name="Picture 3" descr="C:\Users\user\Pictures\custom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000924" cy="18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14678" y="1785926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ПОЗНАНИЕ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Pictures\lego-man-free-clipart-free-clip-art-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8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6357982" cy="22860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«Математический дух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присущ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каждому человеку просто потому, что он человек. Важно лишь вовремя этот дух «разбудить»</a:t>
            </a:r>
          </a:p>
          <a:p>
            <a:pPr>
              <a:buNone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М.Монтессори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3670" y="21429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2"/>
            <a:ext cx="9144000" cy="6854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реализации математического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714488"/>
            <a:ext cx="3424262" cy="2786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Вариативность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Открытость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Индивидуализация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Научная обоснованность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Практическое применение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</a:p>
          <a:p>
            <a:r>
              <a:rPr lang="ru-RU" dirty="0" smtClean="0"/>
              <a:t>Комплексно-тематическое построение содержания математического образования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42844" y="571480"/>
            <a:ext cx="1143008" cy="1643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358082" y="571480"/>
            <a:ext cx="1285884" cy="24288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Pictures\91384871_x_34b51573.jpg"/>
          <p:cNvPicPr>
            <a:picLocks noChangeAspect="1" noChangeArrowheads="1"/>
          </p:cNvPicPr>
          <p:nvPr/>
        </p:nvPicPr>
        <p:blipFill>
          <a:blip r:embed="rId3"/>
          <a:srcRect l="10000" t="3333"/>
          <a:stretch>
            <a:fillRect/>
          </a:stretch>
        </p:blipFill>
        <p:spPr bwMode="auto">
          <a:xfrm>
            <a:off x="7215206" y="4786322"/>
            <a:ext cx="1928794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Объединение образовательных областей: познание, физическое развитие, речевое развитие, социально-коммуникативное развитие, художественно-эстетическое развитие</a:t>
            </a:r>
          </a:p>
          <a:p>
            <a:pPr>
              <a:buNone/>
            </a:pPr>
            <a:r>
              <a:rPr lang="ru-RU" dirty="0" smtClean="0"/>
              <a:t>«Программа предполагает комплексность подхода, обеспечивает развитие детей во всех </a:t>
            </a:r>
            <a:r>
              <a:rPr lang="ru-RU" dirty="0" err="1" smtClean="0"/>
              <a:t>взаимодополняемых</a:t>
            </a:r>
            <a:r>
              <a:rPr lang="ru-RU" dirty="0" smtClean="0"/>
              <a:t> образовательных областях» п.2.5. ФГОС ДО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6143636" y="642918"/>
            <a:ext cx="2143140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Комплексно-тематический принцип построения образовательного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Планирование на неделю в рамках одной темы включает математические цели по всем разделам математики в разных </a:t>
            </a:r>
            <a:r>
              <a:rPr lang="ru-RU" dirty="0" smtClean="0"/>
              <a:t>видах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Планирование 1 дня объединено математической темой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детьми по математическому образованию: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Игра</a:t>
            </a:r>
          </a:p>
          <a:p>
            <a:r>
              <a:rPr lang="ru-RU" dirty="0" smtClean="0"/>
              <a:t>Экспериментирование</a:t>
            </a:r>
          </a:p>
          <a:p>
            <a:r>
              <a:rPr lang="ru-RU" dirty="0" smtClean="0"/>
              <a:t>Проектирование</a:t>
            </a:r>
          </a:p>
          <a:p>
            <a:r>
              <a:rPr lang="ru-RU" dirty="0" smtClean="0"/>
              <a:t>Коллекционирование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Наблюдения</a:t>
            </a:r>
          </a:p>
          <a:p>
            <a:r>
              <a:rPr lang="ru-RU" dirty="0" smtClean="0"/>
              <a:t>Решение занимательных решений проблемных задач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Математическое образование через: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Совместную деятельность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Самостоятельная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600201"/>
            <a:ext cx="5329246" cy="3257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партнерская позиция педагога;</a:t>
            </a:r>
          </a:p>
          <a:p>
            <a:r>
              <a:rPr lang="ru-RU" dirty="0" smtClean="0"/>
              <a:t>Взаимодействие педагог – ребёнок – родитель;</a:t>
            </a:r>
          </a:p>
          <a:p>
            <a:r>
              <a:rPr lang="ru-RU" dirty="0" smtClean="0"/>
              <a:t>Свободное размещение и перемещение детей</a:t>
            </a:r>
          </a:p>
          <a:p>
            <a:endParaRPr lang="ru-RU" dirty="0" smtClean="0"/>
          </a:p>
          <a:p>
            <a:r>
              <a:rPr lang="ru-RU" dirty="0" smtClean="0"/>
              <a:t>Создание мотивирующей развивающей </a:t>
            </a:r>
            <a:r>
              <a:rPr lang="ru-RU" dirty="0" smtClean="0"/>
              <a:t>предметно-пространственной </a:t>
            </a:r>
            <a:r>
              <a:rPr lang="ru-RU" dirty="0" smtClean="0"/>
              <a:t>среды, обеспечивающей выбор деятельности по интересам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247</Words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Принципы реализации математического образования</vt:lpstr>
      <vt:lpstr>Интеграция</vt:lpstr>
      <vt:lpstr>Комплексно-тематический принцип построения образовательного процесса:</vt:lpstr>
      <vt:lpstr>Формы работы с детьми по математическому образованию:</vt:lpstr>
      <vt:lpstr>Математическое образование через: </vt:lpstr>
      <vt:lpstr>Шахматы: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2016-08-26T11:14:18Z</dcterms:created>
  <dcterms:modified xsi:type="dcterms:W3CDTF">2016-08-28T05:56:58Z</dcterms:modified>
</cp:coreProperties>
</file>